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09/03/2023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03.09.2023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03.09.2023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03.09.2023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03.09.2023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03.09.2023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7" Type="http://schemas.openxmlformats.org/officeDocument/2006/relationships/hyperlink" Target="https://ai.meta.com/research/publications/llama-2-open-foundation-and-fine-tuned-chat-models/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</a:t>
            </a:r>
          </a:p>
          <a:p>
            <a:r>
              <a:rPr lang="en-GB" sz="2000" dirty="0"/>
              <a:t>p</a:t>
            </a:r>
            <a:r>
              <a:rPr lang="en-DE" sz="2000" dirty="0"/>
              <a:t>roviding redundancy</a:t>
            </a:r>
            <a:endParaRPr lang="en-GB" sz="2000" dirty="0"/>
          </a:p>
          <a:p>
            <a:r>
              <a:rPr lang="en-DE" sz="2000" dirty="0"/>
              <a:t>(</a:t>
            </a:r>
            <a:r>
              <a:rPr lang="en-GB" sz="2000" dirty="0"/>
              <a:t>even more important here than</a:t>
            </a:r>
            <a:r>
              <a:rPr lang="en-DE" sz="2000" dirty="0"/>
              <a:t>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</a:t>
                </a:r>
                <a:r>
                  <a:rPr lang="en-GB" sz="2400" dirty="0"/>
                  <a:t>, e.g.</a:t>
                </a:r>
                <a:r>
                  <a:rPr lang="en-DE" sz="2400" dirty="0"/>
                  <a:t>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r>
                  <a:rPr lang="en-GB" sz="2400" dirty="0"/>
                  <a:t>, another approach for this: convolutional structure (local token interactions, receptive field expanding across multiple layers </a:t>
                </a:r>
                <a:r>
                  <a:rPr lang="en-GB" sz="2400" dirty="0">
                    <a:sym typeface="Wingdings" panose="05000000000000000000" pitchFamily="2" charset="2"/>
                  </a:rPr>
                  <a:t> remain token interactions at larger distances</a:t>
                </a:r>
                <a:r>
                  <a:rPr lang="en-GB" sz="2400" dirty="0"/>
                  <a:t>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28" t="-1961" r="-1275" b="-10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 (via </a:t>
            </a:r>
            <a:r>
              <a:rPr lang="en-GB" sz="2400" dirty="0" err="1"/>
              <a:t>softmax</a:t>
            </a:r>
            <a:r>
              <a:rPr lang="en-GB" sz="2400" dirty="0"/>
              <a:t> after output embedding)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</a:t>
            </a:r>
            <a:r>
              <a:rPr lang="en-GB" sz="2600" dirty="0"/>
              <a:t> (embedding)</a:t>
            </a:r>
            <a:r>
              <a:rPr lang="en-DE" sz="2600" dirty="0"/>
              <a:t>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</a:t>
            </a:r>
          </a:p>
          <a:p>
            <a:pPr lvl="1"/>
            <a:r>
              <a:rPr lang="en-GB" dirty="0"/>
              <a:t>language </a:t>
            </a:r>
            <a:r>
              <a:rPr lang="en-GB" dirty="0" err="1"/>
              <a:t>modeling</a:t>
            </a:r>
            <a:r>
              <a:rPr lang="en-GB" dirty="0"/>
              <a:t> (masked tokens to be predicted from context)</a:t>
            </a:r>
          </a:p>
          <a:p>
            <a:pPr lvl="1"/>
            <a:r>
              <a:rPr lang="en-GB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r>
              <a:rPr lang="en-GB" dirty="0"/>
              <a:t>, </a:t>
            </a:r>
            <a:r>
              <a:rPr lang="en-GB" dirty="0">
                <a:hlinkClick r:id="rId7"/>
              </a:rPr>
              <a:t>Llama2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16042</TotalTime>
  <Words>2290</Words>
  <Application>Microsoft Office PowerPoint</Application>
  <PresentationFormat>Widescreen</PresentationFormat>
  <Paragraphs>345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337</cp:revision>
  <dcterms:created xsi:type="dcterms:W3CDTF">2022-07-19T11:32:37Z</dcterms:created>
  <dcterms:modified xsi:type="dcterms:W3CDTF">2023-09-03T13:26:57Z</dcterms:modified>
</cp:coreProperties>
</file>

<file path=docProps/thumbnail.jpeg>
</file>